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D6DC3-6DA5-4156-8E0F-311A702CCD91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F715D1-5D26-430F-BAB1-1E965206B1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136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68AF1D8-9CB7-4913-ACC2-AA1C2309CC4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98FB2A9-04BE-4CD5-910C-4CB2032070B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3501008"/>
            <a:ext cx="3583051" cy="1872652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/>
              <a:t>Цель и задачи проекта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0445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772816"/>
            <a:ext cx="7024744" cy="25111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то, что мы хотим получить при проведении исследования, некоторый образ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6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0688"/>
            <a:ext cx="7137241" cy="5211941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формулировании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</a:p>
          <a:p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напрямую с темой, проблематикой, субъектом и объектом, а задачи не соответствуют ожидаемой цели.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сформулирована так, что нельзя понять ожидаемый результат.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Непонятна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ценность результата исследования.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0252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908720"/>
            <a:ext cx="6777317" cy="5184576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1. </a:t>
            </a:r>
          </a:p>
          <a:p>
            <a:pPr marL="6858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Собаки в космосе </a:t>
            </a:r>
          </a:p>
          <a:p>
            <a:pPr marL="6858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Выявить роль собак в открытии космоса </a:t>
            </a:r>
          </a:p>
          <a:p>
            <a:pPr marL="68580" indent="0">
              <a:buNone/>
            </a:pP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2.</a:t>
            </a:r>
          </a:p>
          <a:p>
            <a:pPr marL="6858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Влияние праздников на спрос продовольственных товаров</a:t>
            </a:r>
          </a:p>
          <a:p>
            <a:pPr marL="6858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Изучить продажи зелёного горошка в декабре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10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2276872"/>
            <a:ext cx="7024744" cy="2511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Подсказка!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Корректное формулирование цели начинается с преамбулы, которая содержит слова: «разработать..», «установить…», «обосновать…», «выявить…» и т.д.</a:t>
            </a:r>
          </a:p>
        </p:txBody>
      </p:sp>
    </p:spTree>
    <p:extLst>
      <p:ext uri="{BB962C8B-B14F-4D97-AF65-F5344CB8AC3E}">
        <p14:creationId xmlns:p14="http://schemas.microsoft.com/office/powerpoint/2010/main" val="125123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692696"/>
            <a:ext cx="6777317" cy="561662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— это пошаговый план реализации цели.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 последовательно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реалистично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отвечают на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вопрос: «Как я буду добиваться той цели, которую поставил перед собой?»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делят весь процесс на соответствующие этапы достижения нужных результатов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72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692696"/>
            <a:ext cx="6777317" cy="5139933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должны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5780" indent="-4572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есно связаны</a:t>
            </a:r>
          </a:p>
          <a:p>
            <a:pPr marL="525780" indent="-45720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5780" indent="-4572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должны быть выполнены в результате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609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56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152</TotalTime>
  <Words>147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Century Gothic</vt:lpstr>
      <vt:lpstr>Times New Roman</vt:lpstr>
      <vt:lpstr>Wingdings 2</vt:lpstr>
      <vt:lpstr>Остин</vt:lpstr>
      <vt:lpstr>Цель и задачи проекта </vt:lpstr>
      <vt:lpstr>Цель - это то, что мы хотим получить при проведении исследования, некоторый образ будущего.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 и задачи проекта</dc:title>
  <dc:creator>Home</dc:creator>
  <cp:lastModifiedBy>Teacher</cp:lastModifiedBy>
  <cp:revision>8</cp:revision>
  <cp:lastPrinted>2017-11-28T00:11:38Z</cp:lastPrinted>
  <dcterms:created xsi:type="dcterms:W3CDTF">2017-11-27T13:06:51Z</dcterms:created>
  <dcterms:modified xsi:type="dcterms:W3CDTF">2017-11-29T23:24:27Z</dcterms:modified>
</cp:coreProperties>
</file>